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1" r:id="rId5"/>
    <p:sldId id="262" r:id="rId6"/>
    <p:sldId id="263" r:id="rId7"/>
    <p:sldId id="268" r:id="rId8"/>
    <p:sldId id="269" r:id="rId9"/>
    <p:sldId id="270" r:id="rId10"/>
    <p:sldId id="271" r:id="rId11"/>
    <p:sldId id="274" r:id="rId12"/>
    <p:sldId id="276" r:id="rId13"/>
    <p:sldId id="277" r:id="rId14"/>
    <p:sldId id="27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65675-8763-4C83-BF95-D754545AF2FF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EA353-2E52-4BF7-876A-CAB78A684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xn--80atdlv6dr.xn--p1ai/wp-content/uploads/2016/04/konku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сад № 11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700808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4000" b="1" i="0" u="none" strike="noStrike" normalizeH="0" baseline="0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Всероссийский фестиваль</a:t>
            </a:r>
          </a:p>
          <a:p>
            <a:pPr algn="ctr"/>
            <a:r>
              <a:rPr lang="ru-RU" sz="4000" b="1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« Праздник </a:t>
            </a:r>
            <a:r>
              <a:rPr lang="ru-RU" sz="4000" b="1" dirty="0" err="1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Эколят</a:t>
            </a:r>
            <a:r>
              <a:rPr lang="ru-RU" sz="4000" b="1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– молодых защитников Природы»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BA202F4-AA6F-4503-9157-0A5388896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>
          <a:xfrm>
            <a:off x="971600" y="692696"/>
            <a:ext cx="475252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C586827-BA42-4475-9C63-8973E5A2D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01008"/>
            <a:ext cx="4896544" cy="316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189131.selcdn.ru/leonardo/uploadsForSiteId/200460/texteditor/c97949e4-d320-4088-89e6-e0a546ce1fd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51520" y="4437112"/>
            <a:ext cx="3384376" cy="21328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652120" y="476672"/>
            <a:ext cx="34918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Экологический проект</a:t>
            </a:r>
          </a:p>
          <a:p>
            <a:pPr algn="ctr"/>
            <a:r>
              <a:rPr lang="ru-RU" sz="32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Как развивается растение из семени»</a:t>
            </a:r>
            <a:endParaRPr lang="ru-RU" sz="3600" b="1" cap="none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908720"/>
            <a:ext cx="5616624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s://detsadlastochka.ucoz.ru/kopilka/50png-wed-dec-22-2021-411-pm3dwd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2207277" cy="1152128"/>
          </a:xfrm>
          <a:prstGeom prst="rect">
            <a:avLst/>
          </a:prstGeom>
          <a:noFill/>
        </p:spPr>
      </p:pic>
      <p:pic>
        <p:nvPicPr>
          <p:cNvPr id="5" name="Рисунок 4" descr="https://xn--82-kmc.xn--80aafey1amqq.xn--d1acj3b/images/events/cover/a673630482911ba9617986b8d9b1c85e_big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89" r="12900"/>
          <a:stretch>
            <a:fillRect/>
          </a:stretch>
        </p:blipFill>
        <p:spPr bwMode="auto">
          <a:xfrm>
            <a:off x="7308304" y="5301208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https://pro-dachnikov.com/uploads/posts/2021-10/1633811951_80-pro-dachnikov-com-p-ogorod-na-podokonnike-v-detskom-foto-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96952"/>
            <a:ext cx="5089897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47B7487-D90E-47D1-A828-304429BBA1B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4664"/>
            <a:ext cx="5184576" cy="321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189131.selcdn.ru/leonardo/uploadsForSiteId/200460/texteditor/c97949e4-d320-4088-89e6-e0a546ce1fd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39550" y="4149080"/>
            <a:ext cx="3312369" cy="227687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580112" y="404664"/>
            <a:ext cx="345638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Огород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ru-RU" sz="5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кне</a:t>
            </a:r>
            <a:endParaRPr lang="ru-RU" sz="5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884" b="5783"/>
          <a:stretch>
            <a:fillRect/>
          </a:stretch>
        </p:blipFill>
        <p:spPr bwMode="auto">
          <a:xfrm>
            <a:off x="899592" y="836712"/>
            <a:ext cx="36004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МБДОУ 11\Downloads\Attachments_olga-mohonko@mail.ru_2022-04-26_13-33-27\i (2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977680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sadik237.ru/files/level/2020-04-22-1478410075.JPG"/>
          <p:cNvPicPr>
            <a:picLocks noChangeAspect="1" noChangeArrowheads="1"/>
          </p:cNvPicPr>
          <p:nvPr/>
        </p:nvPicPr>
        <p:blipFill>
          <a:blip r:embed="rId5" cstate="print"/>
          <a:srcRect r="26496"/>
          <a:stretch>
            <a:fillRect/>
          </a:stretch>
        </p:blipFill>
        <p:spPr bwMode="auto">
          <a:xfrm>
            <a:off x="4355976" y="836712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691680" y="3501008"/>
            <a:ext cx="61206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Наше творчество</a:t>
            </a:r>
            <a:endParaRPr lang="ru-RU" sz="5400" b="1" cap="none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2" descr="https://detsadlastochka.ucoz.ru/kopilka/50png-wed-dec-22-2021-411-pm3dwd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-1" y="4221088"/>
            <a:ext cx="2833283" cy="1944216"/>
          </a:xfrm>
          <a:prstGeom prst="rect">
            <a:avLst/>
          </a:prstGeom>
          <a:noFill/>
        </p:spPr>
      </p:pic>
      <p:pic>
        <p:nvPicPr>
          <p:cNvPr id="10" name="Рисунок 9" descr="https://xn--82-kmc.xn--80aafey1amqq.xn--d1acj3b/images/events/cover/a673630482911ba9617986b8d9b1c85e_big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89" r="12900"/>
          <a:stretch>
            <a:fillRect/>
          </a:stretch>
        </p:blipFill>
        <p:spPr bwMode="auto">
          <a:xfrm>
            <a:off x="7164288" y="4941168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8376" y="2967335"/>
            <a:ext cx="8007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https://xn--82-kmc.xn--80aafey1amqq.xn--d1acj3b/images/events/cover/a673630482911ba9617986b8d9b1c85e_big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89" r="12900"/>
          <a:stretch>
            <a:fillRect/>
          </a:stretch>
        </p:blipFill>
        <p:spPr bwMode="auto">
          <a:xfrm>
            <a:off x="2843808" y="3861048"/>
            <a:ext cx="338437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detsadlastochka.ucoz.ru/kopilka/50png-wed-dec-22-2021-411-pm3dwd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32656"/>
            <a:ext cx="4752528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xn--82-kmc.xn--80aafey1amqq.xn--d1acj3b/images/events/cover/a673630482911ba9617986b8d9b1c85e_big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89" r="12900"/>
          <a:stretch>
            <a:fillRect/>
          </a:stretch>
        </p:blipFill>
        <p:spPr bwMode="auto">
          <a:xfrm>
            <a:off x="3635896" y="5157192"/>
            <a:ext cx="2232248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692696"/>
            <a:ext cx="85324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3июня по 10 июня в нашем ДОУ прошли мероприятия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рамках Всероссийского фестиваля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Праздник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молодых защитников Природы»</a:t>
            </a:r>
            <a:r>
              <a:rPr lang="ru-RU" sz="2400" dirty="0"/>
              <a:t> </a:t>
            </a:r>
            <a:endParaRPr lang="ru-RU" sz="2400" dirty="0" smtClean="0"/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Эти  дни были  проведены  с целью дальнейшего развития экологического образования, экологической культуры и просвещения в дошкольных образовательных организациях,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как следствие, сохранение природы, её растительного и животного мира, а так же с целью развития   у детей внутренней потребности любви к природе,  бережному отношению к ней, воспитанию у ребенка культуры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природолюбия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осознания ребенком необходимости сохранения, охраны и спасения природы родного края .</a:t>
            </a:r>
          </a:p>
          <a:p>
            <a:pPr algn="ctr"/>
            <a:endParaRPr lang="ru-RU" sz="2800" dirty="0" smtClean="0"/>
          </a:p>
          <a:p>
            <a:pPr algn="ctr"/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836712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 детьми старшего возраста  педагоги провели на территории ДОУ  экологический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праздник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дошколята  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олодые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защитники Природы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огромным интересом играли, отгадывали загадки,  помогали героям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выполнять задания по раздельному сбору мусора,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пели гимн, танцевали.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протяжении всего праздника у детей поддерживался познавательный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интерес,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благодаря сказочным героям –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Эколятам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5" name="Рисунок 4" descr="https://xn--82-kmc.xn--80aafey1amqq.xn--d1acj3b/images/events/cover/a673630482911ba9617986b8d9b1c85e_big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89" r="12900"/>
          <a:stretch>
            <a:fillRect/>
          </a:stretch>
        </p:blipFill>
        <p:spPr bwMode="auto">
          <a:xfrm>
            <a:off x="6479704" y="4653136"/>
            <a:ext cx="26642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s://s3.eu-north-1.amazonaws.com/edu-sites.ru/detsad_45_254/fm/%D0%B3%D1%80.%E2%84%963/50png-wed-dec-22-2021-411-pm3dwd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005064"/>
            <a:ext cx="4626197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692696"/>
            <a:ext cx="80648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большим удовольствием пололи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сорняки 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клумбе и поливали  цветы,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совершили экскурсию по территории детского сада, понаблюдали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цветущими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растениями.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рамках фестиваля  был организован конкурс рисунков на асфальте « Мир вокруг нас - береги его!»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эти дни  большое внимание уделялось чтению  сказок и рассказов по экологическому просвещению и формированию ответственного экологического поведения, ребята решали различные экологические задачи, повторяли правила поведения в природе, проводили экологические опыты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мастерили поделки из бросового и природного материала.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проведен экологический проект 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Как развивается растение из семени»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Теперь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точно знаем, что наши ребята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просто дошколята,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ребята -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xn--82-kmc.xn--80aafey1amqq.xn--d1acj3b/images/events/cover/a673630482911ba9617986b8d9b1c85e_big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89" r="12900"/>
          <a:stretch>
            <a:fillRect/>
          </a:stretch>
        </p:blipFill>
        <p:spPr bwMode="auto">
          <a:xfrm>
            <a:off x="7452320" y="4941168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t="15149" r="7665" b="11914"/>
          <a:stretch>
            <a:fillRect/>
          </a:stretch>
        </p:blipFill>
        <p:spPr bwMode="auto">
          <a:xfrm>
            <a:off x="2195736" y="3212976"/>
            <a:ext cx="4896544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t="15149" r="7665" b="10675"/>
          <a:stretch>
            <a:fillRect/>
          </a:stretch>
        </p:blipFill>
        <p:spPr bwMode="auto">
          <a:xfrm>
            <a:off x="4427984" y="404664"/>
            <a:ext cx="471601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 r="8536"/>
          <a:stretch>
            <a:fillRect/>
          </a:stretch>
        </p:blipFill>
        <p:spPr bwMode="auto">
          <a:xfrm>
            <a:off x="467544" y="404664"/>
            <a:ext cx="439248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29195" y="2967335"/>
            <a:ext cx="7885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Экологический праздник</a:t>
            </a:r>
            <a:endParaRPr lang="ru-RU" sz="5400" b="1" cap="none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 descr="https://sad4.edusite.ru/images/p62_9216_umnitsa_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79512" y="3933056"/>
            <a:ext cx="2376264" cy="2780928"/>
          </a:xfrm>
          <a:prstGeom prst="rect">
            <a:avLst/>
          </a:prstGeom>
          <a:noFill/>
        </p:spPr>
      </p:pic>
      <p:pic>
        <p:nvPicPr>
          <p:cNvPr id="8" name="Picture 2" descr="http://drakino.detkin-club.ru/images/events/9211_yolochka_3_5ac4c2aa4375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3645024"/>
            <a:ext cx="2339752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r="25808"/>
          <a:stretch>
            <a:fillRect/>
          </a:stretch>
        </p:blipFill>
        <p:spPr bwMode="auto">
          <a:xfrm>
            <a:off x="611560" y="692696"/>
            <a:ext cx="410445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 r="12201"/>
          <a:stretch>
            <a:fillRect/>
          </a:stretch>
        </p:blipFill>
        <p:spPr bwMode="auto">
          <a:xfrm>
            <a:off x="4499992" y="692696"/>
            <a:ext cx="464400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17032"/>
            <a:ext cx="4104456" cy="2835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717032"/>
            <a:ext cx="464400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86114" y="3284983"/>
            <a:ext cx="55717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Сортируем мусор</a:t>
            </a:r>
            <a:endParaRPr lang="ru-RU" sz="5400" b="1" cap="none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2" descr="https://189131.selcdn.ru/leonardo/uploadsForSiteId/200460/texteditor/c97949e4-d320-4088-89e6-e0a546ce1fd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55576" y="188640"/>
            <a:ext cx="3168352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3129"/>
          <a:stretch>
            <a:fillRect/>
          </a:stretch>
        </p:blipFill>
        <p:spPr bwMode="auto">
          <a:xfrm>
            <a:off x="1763688" y="332656"/>
            <a:ext cx="597666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501008"/>
            <a:ext cx="5904656" cy="319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detsadlastochka.ucoz.ru/kopilka/50png-wed-dec-22-2021-411-pm3dwd8.png"/>
          <p:cNvPicPr>
            <a:picLocks noChangeAspect="1" noChangeArrowheads="1"/>
          </p:cNvPicPr>
          <p:nvPr/>
        </p:nvPicPr>
        <p:blipFill>
          <a:blip r:embed="rId5" cstate="print"/>
          <a:srcRect r="69303"/>
          <a:stretch>
            <a:fillRect/>
          </a:stretch>
        </p:blipFill>
        <p:spPr bwMode="auto">
          <a:xfrm>
            <a:off x="323528" y="1700808"/>
            <a:ext cx="1475656" cy="2280559"/>
          </a:xfrm>
          <a:prstGeom prst="rect">
            <a:avLst/>
          </a:prstGeom>
          <a:noFill/>
        </p:spPr>
      </p:pic>
      <p:pic>
        <p:nvPicPr>
          <p:cNvPr id="6" name="Picture 2" descr="https://detsadlastochka.ucoz.ru/kopilka/50png-wed-dec-22-2021-411-pm3dwd8.png"/>
          <p:cNvPicPr>
            <a:picLocks noChangeAspect="1" noChangeArrowheads="1"/>
          </p:cNvPicPr>
          <p:nvPr/>
        </p:nvPicPr>
        <p:blipFill>
          <a:blip r:embed="rId5" cstate="print"/>
          <a:srcRect l="31771"/>
          <a:stretch>
            <a:fillRect/>
          </a:stretch>
        </p:blipFill>
        <p:spPr bwMode="auto">
          <a:xfrm>
            <a:off x="6948264" y="0"/>
            <a:ext cx="2195736" cy="17728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31641" y="2967335"/>
            <a:ext cx="70567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Мир вокруг нас- берегите его!</a:t>
            </a:r>
            <a:endParaRPr lang="ru-RU" sz="4000" b="1" cap="none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t="18584"/>
          <a:stretch>
            <a:fillRect/>
          </a:stretch>
        </p:blipFill>
        <p:spPr bwMode="auto">
          <a:xfrm>
            <a:off x="2339752" y="3501008"/>
            <a:ext cx="490803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 t="16974"/>
          <a:stretch>
            <a:fillRect/>
          </a:stretch>
        </p:blipFill>
        <p:spPr bwMode="auto">
          <a:xfrm>
            <a:off x="2339752" y="260648"/>
            <a:ext cx="482453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detsadlastochka.ucoz.ru/kopilka/50png-wed-dec-22-2021-411-pm3dwd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84784"/>
            <a:ext cx="2304257" cy="13195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3140968"/>
            <a:ext cx="84969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природу охраняем и цветочки поливаем</a:t>
            </a:r>
            <a:endParaRPr lang="ru-RU" sz="3200" b="1" cap="none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https://xn--82-kmc.xn--80aafey1amqq.xn--d1acj3b/images/events/cover/a673630482911ba9617986b8d9b1c85e_big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89" r="12900"/>
          <a:stretch>
            <a:fillRect/>
          </a:stretch>
        </p:blipFill>
        <p:spPr bwMode="auto">
          <a:xfrm>
            <a:off x="7308304" y="5157192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486779_25-p-fon-dlya-prezentatsii-po-ekolog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t="13994"/>
          <a:stretch>
            <a:fillRect/>
          </a:stretch>
        </p:blipFill>
        <p:spPr bwMode="auto">
          <a:xfrm>
            <a:off x="1043608" y="3645024"/>
            <a:ext cx="374441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s://i4.otzovik.com/2011/07/17/98904/img/2822489.jpg"/>
          <p:cNvPicPr>
            <a:picLocks noChangeAspect="1" noChangeArrowheads="1"/>
          </p:cNvPicPr>
          <p:nvPr/>
        </p:nvPicPr>
        <p:blipFill>
          <a:blip r:embed="rId4" cstate="print"/>
          <a:srcRect l="12714" r="11001" b="8882"/>
          <a:stretch>
            <a:fillRect/>
          </a:stretch>
        </p:blipFill>
        <p:spPr bwMode="auto">
          <a:xfrm>
            <a:off x="4499992" y="3573016"/>
            <a:ext cx="439248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60648"/>
            <a:ext cx="49530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5617" y="3356992"/>
            <a:ext cx="69127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Создание ТРАВЯНЧИКА</a:t>
            </a:r>
            <a:endParaRPr lang="ru-RU" sz="4400" b="1" cap="none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 descr="https://189131.selcdn.ru/leonardo/uploadsForSiteId/200460/texteditor/c97949e4-d320-4088-89e6-e0a546ce1fd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0" y="1916832"/>
            <a:ext cx="2321350" cy="1556792"/>
          </a:xfrm>
          <a:prstGeom prst="rect">
            <a:avLst/>
          </a:prstGeom>
          <a:noFill/>
        </p:spPr>
      </p:pic>
      <p:pic>
        <p:nvPicPr>
          <p:cNvPr id="8" name="Рисунок 7" descr="https://xn--82-kmc.xn--80aafey1amqq.xn--d1acj3b/images/events/cover/a673630482911ba9617986b8d9b1c85e_big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89" r="12900"/>
          <a:stretch>
            <a:fillRect/>
          </a:stretch>
        </p:blipFill>
        <p:spPr bwMode="auto">
          <a:xfrm>
            <a:off x="7164288" y="1412776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257</Words>
  <Application>Microsoft Office PowerPoint</Application>
  <PresentationFormat>Экран (4:3)</PresentationFormat>
  <Paragraphs>32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МБДОУ 11</dc:creator>
  <cp:lastModifiedBy>МБДОУ 11</cp:lastModifiedBy>
  <cp:revision>4</cp:revision>
  <dcterms:created xsi:type="dcterms:W3CDTF">2022-06-01T12:50:29Z</dcterms:created>
  <dcterms:modified xsi:type="dcterms:W3CDTF">2022-06-06T08:03:10Z</dcterms:modified>
</cp:coreProperties>
</file>