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836712"/>
            <a:ext cx="6984776" cy="266429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Рекомендации по обобщению педагогического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опыта работы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68144" y="4077072"/>
            <a:ext cx="2880320" cy="22322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496" y="3789040"/>
            <a:ext cx="411705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106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25070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Каждый педагог рано или поздно сталкивается с необходимостью оформления своего опыта. На любом этапе развития педагогам важно уметь грамотно представить себя и результат своей работы.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начинать работу по обобщению опыта нужно с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самообразования.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Опыт может быть актуальным, но не новым. Современное дошкольное образование предусматривает вариативность.  Новизна будет заключаться в наличии в практической деятельности новых методик, средств.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 есть – НЕ ИЗОБРЕТАЕМ ВЕЛОСИПЕД, А УСОВЕРШЕНСТВУЕМ!!!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696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Начать обобщение опыта нужно с определения темы.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– ПЕРВИЧНА.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Тема структурно состоит из 3-х частей.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137615"/>
              </p:ext>
            </p:extLst>
          </p:nvPr>
        </p:nvGraphicFramePr>
        <p:xfrm>
          <a:off x="467544" y="2276872"/>
          <a:ext cx="7920880" cy="3618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3888432"/>
              </a:tblGrid>
              <a:tr h="432048">
                <a:tc>
                  <a:txBody>
                    <a:bodyPr/>
                    <a:lstStyle/>
                    <a:p>
                      <a:r>
                        <a:rPr lang="ru-RU" dirty="0" smtClean="0"/>
                        <a:t>Вопрос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r>
                        <a:rPr lang="ru-RU" dirty="0" smtClean="0"/>
                        <a:t>Что собираюсь делать?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Формировать или развивать, а также воспитывать</a:t>
                      </a:r>
                      <a:r>
                        <a:rPr lang="ru-RU" baseline="0" dirty="0" smtClean="0"/>
                        <a:t> качества ребёнка.</a:t>
                      </a:r>
                      <a:endParaRPr lang="ru-RU" dirty="0"/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r>
                        <a:rPr lang="ru-RU" dirty="0" smtClean="0"/>
                        <a:t>С кем буду работать?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Конкретный возраст; </a:t>
                      </a:r>
                      <a:r>
                        <a:rPr lang="ru-RU" dirty="0" err="1" smtClean="0"/>
                        <a:t>гендер</a:t>
                      </a:r>
                      <a:r>
                        <a:rPr lang="ru-RU" dirty="0" smtClean="0"/>
                        <a:t>; Одарённые дети; дети с ОВЗ и т.д.</a:t>
                      </a:r>
                      <a:endParaRPr lang="ru-RU" dirty="0"/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r>
                        <a:rPr lang="ru-RU" dirty="0" smtClean="0"/>
                        <a:t>С помощью чего или как</a:t>
                      </a:r>
                      <a:r>
                        <a:rPr lang="ru-RU" baseline="0" dirty="0" smtClean="0"/>
                        <a:t> добьюсь результата?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Педагогические технологии: формы, методы, средства работы с детьми.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256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План обобщения педагогического опыта.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147248" cy="542121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b="1" dirty="0" smtClean="0"/>
              <a:t>Условия возникновения опыта. </a:t>
            </a:r>
            <a:r>
              <a:rPr lang="ru-RU" dirty="0" smtClean="0"/>
              <a:t>(Обстоятельство, при котором опыт возник. Писать очень мало 1-2 абзаца)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Актуальность.</a:t>
            </a:r>
            <a:r>
              <a:rPr lang="ru-RU" dirty="0" smtClean="0"/>
              <a:t> (Условно поделить на 2 части: желаемое и действительное. До 1 страницы)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Ведущая педагогическая идея.</a:t>
            </a:r>
            <a:r>
              <a:rPr lang="ru-RU" dirty="0" smtClean="0"/>
              <a:t> (Связана с темой вопросом КАК? Написать кусочек из теории)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Научная обоснованность. </a:t>
            </a:r>
            <a:r>
              <a:rPr lang="ru-RU" dirty="0" smtClean="0"/>
              <a:t>(Описать учёных, которые этой темой занимались 3-5 авторов)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Новизна опыта.</a:t>
            </a:r>
            <a:r>
              <a:rPr lang="ru-RU" dirty="0" smtClean="0"/>
              <a:t> (Практическая. Указать тот методический продукт, который вы разработали)</a:t>
            </a:r>
          </a:p>
          <a:p>
            <a:pPr>
              <a:buFont typeface="Wingdings" pitchFamily="2" charset="2"/>
              <a:buChar char="v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47967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56207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План обобщения педагогического опыта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7467600" cy="491716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b="1" dirty="0" smtClean="0"/>
              <a:t>Технология опыта. </a:t>
            </a:r>
            <a:r>
              <a:rPr lang="ru-RU" dirty="0" smtClean="0"/>
              <a:t>( Описание вашей практической деятельности. Сюда же: цель, задачи или проблему)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Результативность.</a:t>
            </a:r>
            <a:r>
              <a:rPr lang="ru-RU" dirty="0" smtClean="0"/>
              <a:t> ( Период за цикл пребывания детей с указанием авторов и названий диагностик)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Адресность. </a:t>
            </a:r>
            <a:r>
              <a:rPr lang="ru-RU" dirty="0" smtClean="0"/>
              <a:t>(Кому конкретно этот опыт может пригодиться)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Приложение.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47968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4</a:t>
            </a:r>
            <a:r>
              <a:rPr lang="ru-RU" sz="2000" b="1" dirty="0" smtClean="0"/>
              <a:t>. </a:t>
            </a:r>
            <a:r>
              <a:rPr lang="ru-RU" sz="3200" b="1" dirty="0" smtClean="0">
                <a:solidFill>
                  <a:schemeClr val="tx1"/>
                </a:solidFill>
              </a:rPr>
              <a:t>Не пишите много теории!!!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Рекомендуемый объём материалов по теме опыта работы 10-15 листов, без приложений. Не пишите много теоретических аспектов по теме вашего опыта работы. Их можно найти в методической литературе или интернете. Опишите и представьте более подробно практические педагогические находки, которые принадлежат лично вам и которые вы апробировали.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8376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5.</a:t>
            </a:r>
            <a:r>
              <a:rPr lang="ru-RU" sz="2000" b="1" dirty="0" smtClean="0">
                <a:solidFill>
                  <a:schemeClr val="tx1"/>
                </a:solidFill>
              </a:rPr>
              <a:t>Привлекательность изложения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Необходимым требованием к описанию опыта является также привлекательность изложения. Сама подача материала должна вызывать заинтересованность у читателя, его желание воспользоваться рекомендуемым опытом.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9481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</TotalTime>
  <Words>324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Рекомендации по обобщению педагогического  опыта работы</vt:lpstr>
      <vt:lpstr>Каждый педагог рано или поздно сталкивается с необходимостью оформления своего опыта. На любом этапе развития педагогам важно уметь грамотно представить себя и результат своей работы.   1. начинать работу по обобщению опыта нужно с самообразования.   Опыт может быть актуальным, но не новым. Современное дошкольное образование предусматривает вариативность.  Новизна будет заключаться в наличии в практической деятельности новых методик, средств.  То есть – НЕ ИЗОБРЕТАЕМ ВЕЛОСИПЕД, А УСОВЕРШЕНСТВУЕМ!!!   </vt:lpstr>
      <vt:lpstr>2. Начать обобщение опыта нужно с определения темы. ТЕМА – ПЕРВИЧНА.</vt:lpstr>
      <vt:lpstr>3. План обобщения педагогического опыта.</vt:lpstr>
      <vt:lpstr>План обобщения педагогического опыта</vt:lpstr>
      <vt:lpstr>4. Не пишите много теории!!!</vt:lpstr>
      <vt:lpstr>5.Привлекательность изложения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по обобщению педагогического  опыта работы</dc:title>
  <dc:creator>Марина</dc:creator>
  <cp:lastModifiedBy>Windows User</cp:lastModifiedBy>
  <cp:revision>6</cp:revision>
  <dcterms:created xsi:type="dcterms:W3CDTF">2021-12-09T16:54:37Z</dcterms:created>
  <dcterms:modified xsi:type="dcterms:W3CDTF">2021-12-09T17:54:39Z</dcterms:modified>
</cp:coreProperties>
</file>