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ED78-9426-435E-B7A6-43480D03C57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C9E1-C601-4F32-8917-B72C363C48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ikatv.ru/public/user_upload/files/2020/11/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Муниципальное бюджетное дошкольное образовательное учреждение детский сад № 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653136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Всероссийский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«День</a:t>
            </a:r>
            <a:r>
              <a:rPr kumimoji="0" lang="ru-RU" sz="4000" b="1" i="0" u="none" strike="noStrike" normalizeH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4000" b="1" i="0" u="none" strike="noStrike" normalizeH="0" baseline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normalizeH="0" baseline="0" dirty="0" smtClean="0">
              <a:ln w="31550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204864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s://detsadlastochka.ucoz.ru/kopilka/50png-wed-dec-22-2021-411-pm3dw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6696744" cy="3495487"/>
          </a:xfrm>
          <a:prstGeom prst="rect">
            <a:avLst/>
          </a:prstGeom>
          <a:noFill/>
        </p:spPr>
      </p:pic>
      <p:pic>
        <p:nvPicPr>
          <p:cNvPr id="5" name="Рисунок 4" descr="https://xn--82-kmc.xn--80aafey1amqq.xn--d1acj3b/images/events/cover/a673630482911ba9617986b8d9b1c85e_bi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9" r="12900"/>
          <a:stretch>
            <a:fillRect/>
          </a:stretch>
        </p:blipFill>
        <p:spPr bwMode="auto">
          <a:xfrm>
            <a:off x="3131840" y="332656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xn--82-kmc.xn--80aafey1amqq.xn--d1acj3b/images/events/cover/a673630482911ba9617986b8d9b1c85e_bi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9" r="12900"/>
          <a:stretch>
            <a:fillRect/>
          </a:stretch>
        </p:blipFill>
        <p:spPr bwMode="auto">
          <a:xfrm>
            <a:off x="7236296" y="260648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1560" y="95603"/>
            <a:ext cx="66967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Всероссийский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«День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1520" y="1282611"/>
            <a:ext cx="79208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25 апреля 2022 года воспитанники  нашего детского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сада приняли участие во Всероссийском « Дне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Основными целями мероприятия являлись экологическое просвещение воспитанников, формирование у них ответственного экологического поведения.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этот день дети познакомились со сказочными героями  «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Эколятами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 – друзьями и защитниками природы: Шалуном, Умницей, Тихоней и Ёлочкой. 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Они рассказали  детям о природе родного края, вместе изучали правила поведения и сохранения природы, задавали вопросы, участвовали в веселых викторинах на природоохранную и экологическую тематику, загадывали загадки о представителях животного и растительного мира. 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группах младшего возраста состоялся просмотр видеороликов и презентаций по теме «Перелетные птицы»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 Экологическая сказка», дети старшего дошкольного возраста просмотрели видеофильм « Правила поведения в природе».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441615"/>
            <a:ext cx="878497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Прошло развлекательное мероприятие «Посвящение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котором приняли участие дети старшего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Дошколята прослушали гимн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», дали клятву беречь </a:t>
            </a:r>
            <a:r>
              <a:rPr lang="ru-RU" sz="2000" dirty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охранять природу, получили свидетельства вступления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ряды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дошколят».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Была организована мастерская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где дети мастерили поделки из природного материала «Наши друзья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Был организован конкурс  и выставка рисунков «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друзья и защитники природы», в которой приняли участие дети старшего 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территории детского сада в этот день была проведена уборка участков и территории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целью создания экологической среды на территории детского сада в этот день была проведена посадка кустарников и цветов.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День прошёл весело, интересно,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 главное познавательно.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Вместе сделаем природу краше!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xn--82-kmc.xn--80aafey1amqq.xn--d1acj3b/images/events/cover/a673630482911ba9617986b8d9b1c85e_bi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9" r="12900"/>
          <a:stretch>
            <a:fillRect/>
          </a:stretch>
        </p:blipFill>
        <p:spPr bwMode="auto">
          <a:xfrm>
            <a:off x="7092280" y="5085184"/>
            <a:ext cx="18356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МБДОУ 11\Downloads\Attachments_olga-mohonko@mail.ru_2022-04-26_13-01-35\IMG_4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53650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БДОУ 11\Downloads\Attachments_olga-mohonko@mail.ru_2022-04-26_13-01-35\IMG_41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4680520" cy="3130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s://189131.selcdn.ru/leonardo/uploadsForSiteId/200460/texteditor/c97949e4-d320-4088-89e6-e0a546ce1fd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4221088"/>
            <a:ext cx="3456384" cy="22925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54868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Акция посвящения в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Эколята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МБДОУ 11\Downloads\Облако Mail.ru (1)\IMG_4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60851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БДОУ 11\Downloads\Облако Mail.ru (1)\IMG_41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0968"/>
            <a:ext cx="4537127" cy="334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085" y="4581128"/>
            <a:ext cx="39068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Уборка территории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2" descr="http://drakino.detkin-club.ru/images/events/9211_yolochka_3_5ac4c2aa4375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0"/>
            <a:ext cx="272630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365104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Посадка кустарников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Picture 4" descr="http://detsad47kamyshin.ru/gallery_gen/fd05f116d027200bc5aa8c36d0cb78a6_956x1210.933333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3312368" cy="4031856"/>
          </a:xfrm>
          <a:prstGeom prst="rect">
            <a:avLst/>
          </a:prstGeom>
          <a:noFill/>
        </p:spPr>
      </p:pic>
      <p:pic>
        <p:nvPicPr>
          <p:cNvPr id="9" name="Рисунок 8" descr="C:\Users\МБДОУ 11\Downloads\Attachments_olga-mohonko@mail.ru_2022-04-26_13-33-27\IMG_41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10445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МБДОУ 11\Downloads\Attachments_olga-mohonko@mail.ru_2022-04-26_13-33-27\IMG_41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2656"/>
            <a:ext cx="403244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МБДОУ 11\Downloads\Attachments_olga-mohonko@mail.ru_2022-04-26_13-33-27\IMG_41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284984"/>
            <a:ext cx="414155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МБДОУ 11\Downloads\Attachments_olga-mohonko@mail.ru_2022-04-26_13-33-27\5be817fc-6013-439a-940d-25808a7fcaf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38437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МБДОУ 11\Downloads\Attachments_olga-mohonko@mail.ru_2022-04-26_13-33-27\b33ea6d0-97e3-4830-8e15-b31b5c97f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640449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16016" y="69269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Посадка  цветов</a:t>
            </a:r>
            <a:endParaRPr lang="ru-RU" dirty="0"/>
          </a:p>
        </p:txBody>
      </p:sp>
      <p:pic>
        <p:nvPicPr>
          <p:cNvPr id="17410" name="Picture 2" descr="https://sad4.edusite.ru/images/p62_9216_umnitsa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15616" y="3861048"/>
            <a:ext cx="237626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МБДОУ 11\Downloads\Attachments_olga-mohonko@mail.ru_2022-04-26_13-33-27\IMG-20220426-WA0008.jpg"/>
          <p:cNvPicPr/>
          <p:nvPr/>
        </p:nvPicPr>
        <p:blipFill>
          <a:blip r:embed="rId3" cstate="print"/>
          <a:srcRect l="7674" r="6462"/>
          <a:stretch>
            <a:fillRect/>
          </a:stretch>
        </p:blipFill>
        <p:spPr bwMode="auto">
          <a:xfrm>
            <a:off x="323528" y="40466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МБДОУ 11\Downloads\Attachments_olga-mohonko@mail.ru_2022-04-26_13-33-27\IMG-20220426-WA0014.jpg"/>
          <p:cNvPicPr/>
          <p:nvPr/>
        </p:nvPicPr>
        <p:blipFill>
          <a:blip r:embed="rId4" cstate="print"/>
          <a:srcRect l="17000" r="10294"/>
          <a:stretch>
            <a:fillRect/>
          </a:stretch>
        </p:blipFill>
        <p:spPr bwMode="auto">
          <a:xfrm>
            <a:off x="4355976" y="3140968"/>
            <a:ext cx="4464496" cy="329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19" y="4149080"/>
            <a:ext cx="4032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Изучаем правила поведения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 природе</a:t>
            </a:r>
            <a:endParaRPr lang="ru-RU" sz="2400" dirty="0"/>
          </a:p>
        </p:txBody>
      </p:sp>
      <p:pic>
        <p:nvPicPr>
          <p:cNvPr id="22530" name="Picture 2" descr="https://detsadlastochka.ucoz.ru/kopilka/50png-wed-dec-22-2021-411-pm3dwd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283968" cy="263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23b/0009c2b2-9f8cd0f1/img3.jpg"/>
          <p:cNvPicPr>
            <a:picLocks noChangeAspect="1" noChangeArrowheads="1"/>
          </p:cNvPicPr>
          <p:nvPr/>
        </p:nvPicPr>
        <p:blipFill>
          <a:blip r:embed="rId2" cstate="print"/>
          <a:srcRect l="1963" t="2751" r="1963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МБДОУ 11\Downloads\Attachments_olga-mohonko@mail.ru_2022-04-26_13-33-27\i (2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8164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БДОУ 11\Downloads\Attachments_olga-mohonko@mail.ru_2022-04-26_13-33-27\i (3).jpg"/>
          <p:cNvPicPr/>
          <p:nvPr/>
        </p:nvPicPr>
        <p:blipFill>
          <a:blip r:embed="rId4" cstate="print"/>
          <a:srcRect r="14331"/>
          <a:stretch>
            <a:fillRect/>
          </a:stretch>
        </p:blipFill>
        <p:spPr bwMode="auto">
          <a:xfrm>
            <a:off x="4788024" y="404664"/>
            <a:ext cx="388843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55776" y="2996952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Наше творчество</a:t>
            </a:r>
            <a:endParaRPr lang="ru-RU" sz="2800" b="1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C:\Users\МБДОУ 11\Downloads\IMG_20220427_141856.jpg"/>
          <p:cNvPicPr/>
          <p:nvPr/>
        </p:nvPicPr>
        <p:blipFill>
          <a:blip r:embed="rId5" cstate="print"/>
          <a:srcRect l="9751" r="7936" b="4902"/>
          <a:stretch>
            <a:fillRect/>
          </a:stretch>
        </p:blipFill>
        <p:spPr bwMode="auto">
          <a:xfrm>
            <a:off x="2555776" y="3573016"/>
            <a:ext cx="446449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189131.selcdn.ru/leonardo/uploadsForSiteId/200460/texteditor/c97949e4-d320-4088-89e6-e0a546ce1f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4941168"/>
            <a:ext cx="2808313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299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11</dc:creator>
  <cp:lastModifiedBy>МБДОУ 11</cp:lastModifiedBy>
  <cp:revision>5</cp:revision>
  <dcterms:created xsi:type="dcterms:W3CDTF">2022-04-26T12:39:32Z</dcterms:created>
  <dcterms:modified xsi:type="dcterms:W3CDTF">2022-04-27T11:27:39Z</dcterms:modified>
</cp:coreProperties>
</file>